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handoutMasterIdLst>
    <p:handoutMasterId r:id="rId17"/>
  </p:handoutMasterIdLst>
  <p:sldIdLst>
    <p:sldId id="256" r:id="rId2"/>
    <p:sldId id="270" r:id="rId3"/>
    <p:sldId id="268" r:id="rId4"/>
    <p:sldId id="257" r:id="rId5"/>
    <p:sldId id="258" r:id="rId6"/>
    <p:sldId id="261" r:id="rId7"/>
    <p:sldId id="260" r:id="rId8"/>
    <p:sldId id="259" r:id="rId9"/>
    <p:sldId id="262" r:id="rId10"/>
    <p:sldId id="267" r:id="rId11"/>
    <p:sldId id="263" r:id="rId12"/>
    <p:sldId id="264" r:id="rId13"/>
    <p:sldId id="266" r:id="rId14"/>
    <p:sldId id="265" r:id="rId15"/>
    <p:sldId id="269" r:id="rId1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F303512-AEA8-4C6C-ADCA-C992AE5B50E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13617D5-2D39-4019-9C44-5E1DB4E3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2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0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8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4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9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8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6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1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6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6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majors@indsg.com" TargetMode="External"/><Relationship Id="rId7" Type="http://schemas.openxmlformats.org/officeDocument/2006/relationships/image" Target="../media/image4.gif"/><Relationship Id="rId2" Type="http://schemas.openxmlformats.org/officeDocument/2006/relationships/hyperlink" Target="mailto:pperron@indsg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lafleur@indsg.com" TargetMode="External"/><Relationship Id="rId5" Type="http://schemas.openxmlformats.org/officeDocument/2006/relationships/hyperlink" Target="mailto:jsimon@indsg.com" TargetMode="External"/><Relationship Id="rId4" Type="http://schemas.openxmlformats.org/officeDocument/2006/relationships/hyperlink" Target="mailto:jjohnnie@indsg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302" y="1915164"/>
            <a:ext cx="6119302" cy="2354949"/>
          </a:xfrm>
        </p:spPr>
        <p:txBody>
          <a:bodyPr>
            <a:noAutofit/>
          </a:bodyPr>
          <a:lstStyle/>
          <a:p>
            <a:r>
              <a:rPr lang="en-US" sz="4000" dirty="0" smtClean="0"/>
              <a:t>Recovery Program Management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28" y="2000106"/>
            <a:ext cx="6470472" cy="4857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11" y="5280541"/>
            <a:ext cx="2794593" cy="820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3" y="4270113"/>
            <a:ext cx="1684046" cy="10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General HSE oversight</a:t>
            </a:r>
          </a:p>
          <a:p>
            <a:pPr lvl="1"/>
            <a:r>
              <a:rPr lang="en-US" dirty="0" smtClean="0"/>
              <a:t>This is not an oil &amp; gas operation</a:t>
            </a:r>
          </a:p>
          <a:p>
            <a:pPr lvl="1"/>
            <a:r>
              <a:rPr lang="en-US" dirty="0" smtClean="0"/>
              <a:t>Coaching role</a:t>
            </a:r>
          </a:p>
          <a:p>
            <a:r>
              <a:rPr lang="en-US" dirty="0" smtClean="0"/>
              <a:t>Key activities</a:t>
            </a:r>
          </a:p>
          <a:p>
            <a:pPr lvl="1"/>
            <a:r>
              <a:rPr lang="en-US" dirty="0" smtClean="0"/>
              <a:t>Conduct safety meeting when possible/appropriate</a:t>
            </a:r>
          </a:p>
          <a:p>
            <a:pPr lvl="1"/>
            <a:r>
              <a:rPr lang="en-US" dirty="0" smtClean="0"/>
              <a:t>Hazard Identification</a:t>
            </a:r>
          </a:p>
          <a:p>
            <a:pPr lvl="1"/>
            <a:r>
              <a:rPr lang="en-US" dirty="0" smtClean="0"/>
              <a:t>Raise awareness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26" y="2443697"/>
            <a:ext cx="4821209" cy="3615907"/>
          </a:xfrm>
        </p:spPr>
      </p:pic>
    </p:spTree>
    <p:extLst>
      <p:ext uri="{BB962C8B-B14F-4D97-AF65-F5344CB8AC3E}">
        <p14:creationId xmlns:p14="http://schemas.microsoft.com/office/powerpoint/2010/main" val="357352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Arrive in Melbourne, FL on Friday 8Sep17</a:t>
            </a:r>
          </a:p>
          <a:p>
            <a:pPr lvl="1"/>
            <a:r>
              <a:rPr lang="en-US" dirty="0" smtClean="0"/>
              <a:t>Use good journey management</a:t>
            </a:r>
          </a:p>
          <a:p>
            <a:r>
              <a:rPr lang="en-US" dirty="0" smtClean="0"/>
              <a:t>Provisioned and Credentialed at </a:t>
            </a:r>
            <a:r>
              <a:rPr lang="en-US" dirty="0" err="1" smtClean="0"/>
              <a:t>SynergyNDS</a:t>
            </a:r>
            <a:r>
              <a:rPr lang="en-US" dirty="0" smtClean="0"/>
              <a:t>’ office</a:t>
            </a:r>
          </a:p>
          <a:p>
            <a:pPr lvl="1"/>
            <a:r>
              <a:rPr lang="en-US" dirty="0" smtClean="0"/>
              <a:t>1301 W. Eau </a:t>
            </a:r>
            <a:r>
              <a:rPr lang="en-US" dirty="0" err="1" smtClean="0"/>
              <a:t>Gallie</a:t>
            </a:r>
            <a:r>
              <a:rPr lang="en-US" dirty="0" smtClean="0"/>
              <a:t> Blvd #96, Melbourne FL 32935</a:t>
            </a:r>
          </a:p>
          <a:p>
            <a:r>
              <a:rPr lang="en-US" dirty="0" smtClean="0"/>
              <a:t>Assigned AOR and receive further instructions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70" y="2107145"/>
            <a:ext cx="4832166" cy="4110775"/>
          </a:xfrm>
        </p:spPr>
      </p:pic>
    </p:spTree>
    <p:extLst>
      <p:ext uri="{BB962C8B-B14F-4D97-AF65-F5344CB8AC3E}">
        <p14:creationId xmlns:p14="http://schemas.microsoft.com/office/powerpoint/2010/main" val="253092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Requirements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PPE Required:</a:t>
            </a:r>
          </a:p>
          <a:p>
            <a:pPr lvl="1"/>
            <a:r>
              <a:rPr lang="en-US" dirty="0" smtClean="0"/>
              <a:t>Hardhat</a:t>
            </a:r>
          </a:p>
          <a:p>
            <a:pPr lvl="1"/>
            <a:r>
              <a:rPr lang="en-US" dirty="0" smtClean="0"/>
              <a:t>Steel toed boots</a:t>
            </a:r>
          </a:p>
          <a:p>
            <a:pPr lvl="1"/>
            <a:r>
              <a:rPr lang="en-US" dirty="0" smtClean="0"/>
              <a:t>Eye protection</a:t>
            </a:r>
          </a:p>
          <a:p>
            <a:pPr lvl="1"/>
            <a:r>
              <a:rPr lang="en-US" dirty="0" smtClean="0"/>
              <a:t>Gloves</a:t>
            </a:r>
          </a:p>
          <a:p>
            <a:pPr lvl="1"/>
            <a:r>
              <a:rPr lang="en-US" dirty="0" smtClean="0"/>
              <a:t>High-Vis Vest (if available)</a:t>
            </a:r>
            <a:endParaRPr lang="en-US" dirty="0" smtClean="0"/>
          </a:p>
          <a:p>
            <a:r>
              <a:rPr lang="en-US" dirty="0" smtClean="0"/>
              <a:t>Attire</a:t>
            </a:r>
          </a:p>
          <a:p>
            <a:pPr lvl="1"/>
            <a:r>
              <a:rPr lang="en-US" dirty="0" smtClean="0"/>
              <a:t>Relatively professionally dressed</a:t>
            </a:r>
          </a:p>
          <a:p>
            <a:pPr lvl="2"/>
            <a:r>
              <a:rPr lang="en-US" dirty="0" smtClean="0"/>
              <a:t>Cargo/khaki type pants &amp; polo style shirt for first couple of days</a:t>
            </a:r>
          </a:p>
          <a:p>
            <a:pPr lvl="2"/>
            <a:r>
              <a:rPr lang="en-US" dirty="0" smtClean="0"/>
              <a:t>Jeans are okay after work is underway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Enough clothes to last several days</a:t>
            </a:r>
          </a:p>
          <a:p>
            <a:r>
              <a:rPr lang="en-US" dirty="0" smtClean="0"/>
              <a:t>Food for 2-3 days</a:t>
            </a:r>
          </a:p>
          <a:p>
            <a:r>
              <a:rPr lang="en-US" dirty="0" smtClean="0"/>
              <a:t>Ice chest</a:t>
            </a:r>
          </a:p>
          <a:p>
            <a:r>
              <a:rPr lang="en-US" dirty="0" smtClean="0"/>
              <a:t>Plenty of bottled water (2-3 cases)</a:t>
            </a:r>
          </a:p>
          <a:p>
            <a:r>
              <a:rPr lang="en-US" dirty="0" smtClean="0"/>
              <a:t>Sleeping bag</a:t>
            </a:r>
          </a:p>
          <a:p>
            <a:r>
              <a:rPr lang="en-US" dirty="0" smtClean="0"/>
              <a:t>Mosquito repellant</a:t>
            </a:r>
          </a:p>
          <a:p>
            <a:r>
              <a:rPr lang="en-US" dirty="0" smtClean="0"/>
              <a:t>Baby wipes, </a:t>
            </a:r>
            <a:r>
              <a:rPr lang="en-US" dirty="0" smtClean="0"/>
              <a:t>powder</a:t>
            </a:r>
          </a:p>
          <a:p>
            <a:r>
              <a:rPr lang="en-US" dirty="0" smtClean="0"/>
              <a:t>Towels</a:t>
            </a:r>
            <a:endParaRPr lang="en-US" dirty="0" smtClean="0"/>
          </a:p>
          <a:p>
            <a:r>
              <a:rPr lang="en-US" dirty="0" smtClean="0"/>
              <a:t>Personal hygiene </a:t>
            </a:r>
            <a:r>
              <a:rPr lang="en-US" dirty="0" smtClean="0"/>
              <a:t>items to include shower shoes</a:t>
            </a:r>
          </a:p>
          <a:p>
            <a:r>
              <a:rPr lang="en-US" dirty="0" smtClean="0"/>
              <a:t>At least 2 weeks of any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7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Timesheets sent in every Sunday</a:t>
            </a:r>
          </a:p>
          <a:p>
            <a:r>
              <a:rPr lang="en-US" dirty="0" smtClean="0"/>
              <a:t>Track mileage daily and include on timesheet</a:t>
            </a:r>
          </a:p>
          <a:p>
            <a:r>
              <a:rPr lang="en-US" dirty="0" smtClean="0"/>
              <a:t>Daily check in via text to your FOS</a:t>
            </a:r>
          </a:p>
          <a:p>
            <a:r>
              <a:rPr lang="en-US" dirty="0" smtClean="0"/>
              <a:t>Call your FOS with any questions or </a:t>
            </a:r>
            <a:r>
              <a:rPr lang="en-US" dirty="0" smtClean="0"/>
              <a:t>concerns</a:t>
            </a:r>
          </a:p>
          <a:p>
            <a:r>
              <a:rPr lang="en-US" dirty="0" smtClean="0"/>
              <a:t>Technical/software issues contact Paul Perron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43" y="2796064"/>
            <a:ext cx="4395788" cy="2637472"/>
          </a:xfrm>
        </p:spPr>
      </p:pic>
    </p:spTree>
    <p:extLst>
      <p:ext uri="{BB962C8B-B14F-4D97-AF65-F5344CB8AC3E}">
        <p14:creationId xmlns:p14="http://schemas.microsoft.com/office/powerpoint/2010/main" val="347477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Timesheet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02" y="1337093"/>
            <a:ext cx="4207659" cy="5422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859" y="1337092"/>
            <a:ext cx="5158263" cy="54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Paul Perron – 337-344-0879; </a:t>
            </a:r>
            <a:r>
              <a:rPr lang="en-US" dirty="0" smtClean="0">
                <a:hlinkClick r:id="rId2"/>
              </a:rPr>
              <a:t>pperron@indsg.com</a:t>
            </a:r>
            <a:endParaRPr lang="en-US" dirty="0" smtClean="0"/>
          </a:p>
          <a:p>
            <a:r>
              <a:rPr lang="en-US" dirty="0" smtClean="0"/>
              <a:t>Terry Majors – 337-852-5207; </a:t>
            </a:r>
            <a:r>
              <a:rPr lang="en-US" dirty="0" smtClean="0">
                <a:hlinkClick r:id="rId3"/>
              </a:rPr>
              <a:t>tmajors@indsg.com</a:t>
            </a:r>
            <a:endParaRPr lang="en-US" dirty="0" smtClean="0"/>
          </a:p>
          <a:p>
            <a:r>
              <a:rPr lang="en-US" dirty="0" smtClean="0"/>
              <a:t>Jonas Johnnie – 504-261-8091; </a:t>
            </a:r>
            <a:r>
              <a:rPr lang="en-US" dirty="0" smtClean="0">
                <a:hlinkClick r:id="rId4"/>
              </a:rPr>
              <a:t>jjohnnie@indsg.com</a:t>
            </a:r>
            <a:endParaRPr lang="en-US" dirty="0" smtClean="0"/>
          </a:p>
          <a:p>
            <a:r>
              <a:rPr lang="en-US" dirty="0" smtClean="0"/>
              <a:t>Jim Simon – 908-783-0156; </a:t>
            </a:r>
            <a:r>
              <a:rPr lang="en-US" dirty="0" smtClean="0">
                <a:hlinkClick r:id="rId5"/>
              </a:rPr>
              <a:t>jsimon@indsg.com</a:t>
            </a:r>
            <a:endParaRPr lang="en-US" dirty="0" smtClean="0"/>
          </a:p>
          <a:p>
            <a:r>
              <a:rPr lang="en-US" dirty="0" smtClean="0"/>
              <a:t>Chris </a:t>
            </a:r>
            <a:r>
              <a:rPr lang="en-US" dirty="0" err="1" smtClean="0"/>
              <a:t>Lafleur</a:t>
            </a:r>
            <a:r>
              <a:rPr lang="en-US" dirty="0" smtClean="0"/>
              <a:t> – 337-356-9433</a:t>
            </a:r>
          </a:p>
          <a:p>
            <a:r>
              <a:rPr lang="en-US" dirty="0" smtClean="0">
                <a:hlinkClick r:id="rId6"/>
              </a:rPr>
              <a:t>clafleur@indsg.com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2688433"/>
            <a:ext cx="4038790" cy="2423274"/>
          </a:xfrm>
        </p:spPr>
      </p:pic>
    </p:spTree>
    <p:extLst>
      <p:ext uri="{BB962C8B-B14F-4D97-AF65-F5344CB8AC3E}">
        <p14:creationId xmlns:p14="http://schemas.microsoft.com/office/powerpoint/2010/main" val="265085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any questions during the presentation to Chris </a:t>
            </a:r>
            <a:r>
              <a:rPr lang="en-US" dirty="0" err="1" smtClean="0"/>
              <a:t>Lafleur</a:t>
            </a:r>
            <a:r>
              <a:rPr lang="en-US" dirty="0" smtClean="0"/>
              <a:t> at:</a:t>
            </a:r>
          </a:p>
          <a:p>
            <a:r>
              <a:rPr lang="en-US" dirty="0" smtClean="0"/>
              <a:t>337-356-9433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Safety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Premier provider of HSE expertise and personnel to O&amp;G industry since 1993</a:t>
            </a:r>
          </a:p>
          <a:p>
            <a:r>
              <a:rPr lang="en-US" dirty="0" smtClean="0"/>
              <a:t>Focus on the people and the end in mind</a:t>
            </a:r>
          </a:p>
          <a:p>
            <a:r>
              <a:rPr lang="en-US" dirty="0" smtClean="0"/>
              <a:t>Support Team:</a:t>
            </a:r>
          </a:p>
          <a:p>
            <a:pPr lvl="1"/>
            <a:r>
              <a:rPr lang="en-US" dirty="0" smtClean="0"/>
              <a:t>Paul Perron </a:t>
            </a:r>
          </a:p>
          <a:p>
            <a:pPr lvl="1"/>
            <a:r>
              <a:rPr lang="en-US" dirty="0" smtClean="0"/>
              <a:t>Terry Majors </a:t>
            </a:r>
          </a:p>
          <a:p>
            <a:pPr lvl="1"/>
            <a:r>
              <a:rPr lang="en-US" dirty="0" smtClean="0"/>
              <a:t>Jonas Johnnie </a:t>
            </a:r>
          </a:p>
          <a:p>
            <a:pPr lvl="1"/>
            <a:r>
              <a:rPr lang="en-US" dirty="0" smtClean="0"/>
              <a:t>Jim Simon 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Lafleur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43" y="3015979"/>
            <a:ext cx="4208355" cy="2525013"/>
          </a:xfrm>
        </p:spPr>
      </p:pic>
    </p:spTree>
    <p:extLst>
      <p:ext uri="{BB962C8B-B14F-4D97-AF65-F5344CB8AC3E}">
        <p14:creationId xmlns:p14="http://schemas.microsoft.com/office/powerpoint/2010/main" val="28966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SynergyNDS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Recovery Program Manager for FMIT and now ad-hoc for TML</a:t>
            </a:r>
          </a:p>
          <a:p>
            <a:r>
              <a:rPr lang="en-US" dirty="0" smtClean="0"/>
              <a:t>Provides response &amp; recovery services to FMIT’s 385 public entities</a:t>
            </a:r>
          </a:p>
          <a:p>
            <a:r>
              <a:rPr lang="en-US" dirty="0" smtClean="0"/>
              <a:t>Bottom line responsibility to: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xpedite repairs</a:t>
            </a:r>
          </a:p>
          <a:p>
            <a:pPr lvl="1"/>
            <a:r>
              <a:rPr lang="en-US" dirty="0" smtClean="0"/>
              <a:t>Minimize disruption to daily ops</a:t>
            </a:r>
          </a:p>
          <a:p>
            <a:pPr lvl="1"/>
            <a:r>
              <a:rPr lang="en-US" dirty="0" smtClean="0"/>
              <a:t>Provide cost effective solutions during life-cycle of the claim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48" y="2373626"/>
            <a:ext cx="4754562" cy="3728008"/>
          </a:xfrm>
        </p:spPr>
      </p:pic>
    </p:spTree>
    <p:extLst>
      <p:ext uri="{BB962C8B-B14F-4D97-AF65-F5344CB8AC3E}">
        <p14:creationId xmlns:p14="http://schemas.microsoft.com/office/powerpoint/2010/main" val="30457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Program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Cradle-to-grave or blended approach</a:t>
            </a:r>
          </a:p>
          <a:p>
            <a:r>
              <a:rPr lang="en-US" dirty="0" smtClean="0"/>
              <a:t>Managed Vendor Program (MVP)</a:t>
            </a:r>
          </a:p>
          <a:p>
            <a:r>
              <a:rPr lang="en-US" dirty="0" smtClean="0"/>
              <a:t>Deploy and manage necessary resources responsibly to perform:</a:t>
            </a:r>
          </a:p>
          <a:p>
            <a:pPr lvl="1"/>
            <a:r>
              <a:rPr lang="en-US" dirty="0" smtClean="0"/>
              <a:t>Damage assessment</a:t>
            </a:r>
          </a:p>
          <a:p>
            <a:pPr lvl="1"/>
            <a:r>
              <a:rPr lang="en-US" dirty="0" smtClean="0"/>
              <a:t>Critical path analysis</a:t>
            </a:r>
          </a:p>
          <a:p>
            <a:pPr lvl="1"/>
            <a:r>
              <a:rPr lang="en-US" dirty="0" smtClean="0"/>
              <a:t>Overall recovery management services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58" y="2831679"/>
            <a:ext cx="3153224" cy="2413182"/>
          </a:xfrm>
        </p:spPr>
      </p:pic>
    </p:spTree>
    <p:extLst>
      <p:ext uri="{BB962C8B-B14F-4D97-AF65-F5344CB8AC3E}">
        <p14:creationId xmlns:p14="http://schemas.microsoft.com/office/powerpoint/2010/main" val="2597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SynergyNDS</a:t>
            </a:r>
            <a:r>
              <a:rPr lang="en-US" dirty="0" smtClean="0"/>
              <a:t>’ software</a:t>
            </a:r>
          </a:p>
          <a:p>
            <a:r>
              <a:rPr lang="en-US" dirty="0" smtClean="0"/>
              <a:t>Complete recovery management tool</a:t>
            </a:r>
          </a:p>
          <a:p>
            <a:r>
              <a:rPr lang="en-US" dirty="0" smtClean="0"/>
              <a:t>Initial assessment &amp; project management</a:t>
            </a:r>
          </a:p>
          <a:p>
            <a:r>
              <a:rPr lang="en-US" dirty="0" smtClean="0"/>
              <a:t>App store or Google Play store: </a:t>
            </a:r>
            <a:r>
              <a:rPr lang="en-US" dirty="0" err="1" smtClean="0"/>
              <a:t>Trackdown</a:t>
            </a:r>
            <a:r>
              <a:rPr lang="en-US" dirty="0" smtClean="0"/>
              <a:t> – government edition</a:t>
            </a:r>
          </a:p>
          <a:p>
            <a:r>
              <a:rPr lang="en-US" dirty="0" smtClean="0"/>
              <a:t>Test login information:</a:t>
            </a:r>
          </a:p>
          <a:p>
            <a:pPr lvl="1"/>
            <a:r>
              <a:rPr lang="en-US" dirty="0" smtClean="0"/>
              <a:t>Username: test</a:t>
            </a:r>
          </a:p>
          <a:p>
            <a:pPr lvl="1"/>
            <a:r>
              <a:rPr lang="en-US" dirty="0" smtClean="0"/>
              <a:t>Password: test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8" y="2529946"/>
            <a:ext cx="4754562" cy="3169708"/>
          </a:xfrm>
        </p:spPr>
      </p:pic>
    </p:spTree>
    <p:extLst>
      <p:ext uri="{BB962C8B-B14F-4D97-AF65-F5344CB8AC3E}">
        <p14:creationId xmlns:p14="http://schemas.microsoft.com/office/powerpoint/2010/main" val="13826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Loss Notices Purpose:</a:t>
            </a:r>
          </a:p>
          <a:p>
            <a:pPr lvl="1"/>
            <a:r>
              <a:rPr lang="en-US" dirty="0" smtClean="0"/>
              <a:t>Provide a very general view of damaged assets</a:t>
            </a:r>
          </a:p>
          <a:p>
            <a:pPr lvl="1"/>
            <a:r>
              <a:rPr lang="en-US" dirty="0" smtClean="0"/>
              <a:t>Estimate of the cost of damages</a:t>
            </a:r>
          </a:p>
          <a:p>
            <a:pPr lvl="1"/>
            <a:r>
              <a:rPr lang="en-US" dirty="0" smtClean="0"/>
              <a:t>Clear photos of the damages</a:t>
            </a:r>
          </a:p>
          <a:p>
            <a:r>
              <a:rPr lang="en-US" dirty="0" smtClean="0"/>
              <a:t>Fill out form to best of your ability</a:t>
            </a:r>
          </a:p>
          <a:p>
            <a:pPr lvl="1"/>
            <a:r>
              <a:rPr lang="en-US" dirty="0" smtClean="0"/>
              <a:t>Provide as much general and specific detail</a:t>
            </a:r>
          </a:p>
          <a:p>
            <a:r>
              <a:rPr lang="en-US" dirty="0" smtClean="0"/>
              <a:t>Goal is to assist Trust staff with quantifying the damages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54" y="2762684"/>
            <a:ext cx="2046684" cy="36403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04" y="2762684"/>
            <a:ext cx="2067499" cy="3677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15" y="2762685"/>
            <a:ext cx="2046685" cy="36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Tracking platform to:</a:t>
            </a:r>
          </a:p>
          <a:p>
            <a:pPr lvl="1"/>
            <a:r>
              <a:rPr lang="en-US" dirty="0" smtClean="0"/>
              <a:t>Document activities</a:t>
            </a:r>
          </a:p>
          <a:p>
            <a:pPr lvl="1"/>
            <a:r>
              <a:rPr lang="en-US" dirty="0" smtClean="0"/>
              <a:t>Validate project related costs</a:t>
            </a:r>
          </a:p>
          <a:p>
            <a:pPr lvl="1"/>
            <a:r>
              <a:rPr lang="en-US" dirty="0" smtClean="0"/>
              <a:t>Facilitate informed real-time decisions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8" y="2298079"/>
            <a:ext cx="4754562" cy="3633443"/>
          </a:xfrm>
        </p:spPr>
      </p:pic>
    </p:spTree>
    <p:extLst>
      <p:ext uri="{BB962C8B-B14F-4D97-AF65-F5344CB8AC3E}">
        <p14:creationId xmlns:p14="http://schemas.microsoft.com/office/powerpoint/2010/main" val="373513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</a:t>
            </a:r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2" y="2011363"/>
            <a:ext cx="2365184" cy="42068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27" y="2011363"/>
            <a:ext cx="2365184" cy="4206875"/>
          </a:xfrm>
        </p:spPr>
      </p:pic>
    </p:spTree>
    <p:extLst>
      <p:ext uri="{BB962C8B-B14F-4D97-AF65-F5344CB8AC3E}">
        <p14:creationId xmlns:p14="http://schemas.microsoft.com/office/powerpoint/2010/main" val="2083691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900</TotalTime>
  <Words>446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</vt:lpstr>
      <vt:lpstr>Banded</vt:lpstr>
      <vt:lpstr>Recovery Program Management</vt:lpstr>
      <vt:lpstr>Questions? </vt:lpstr>
      <vt:lpstr>Industrial Safety Solutions</vt:lpstr>
      <vt:lpstr>SynergyNDS</vt:lpstr>
      <vt:lpstr>Recovery Program Management</vt:lpstr>
      <vt:lpstr>Trackdown</vt:lpstr>
      <vt:lpstr>Trackdown</vt:lpstr>
      <vt:lpstr>Trackdown</vt:lpstr>
      <vt:lpstr>Recovery Project Management</vt:lpstr>
      <vt:lpstr>Safety Role</vt:lpstr>
      <vt:lpstr>Pre-Deployment</vt:lpstr>
      <vt:lpstr>Packing Requirements and Recommendations</vt:lpstr>
      <vt:lpstr>Communications</vt:lpstr>
      <vt:lpstr>Timesheet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Program Management</dc:title>
  <dc:creator>Paul Perron</dc:creator>
  <cp:lastModifiedBy>Paul Perron</cp:lastModifiedBy>
  <cp:revision>19</cp:revision>
  <cp:lastPrinted>2017-09-06T21:57:51Z</cp:lastPrinted>
  <dcterms:created xsi:type="dcterms:W3CDTF">2017-09-05T17:30:26Z</dcterms:created>
  <dcterms:modified xsi:type="dcterms:W3CDTF">2017-09-07T13:24:16Z</dcterms:modified>
</cp:coreProperties>
</file>